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9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101DBC-D678-70B0-56C7-7BC78D7D3A8B}" v="65" dt="2020-04-08T18:43:00.6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3ED8B-DF67-4C23-9F4D-9D7361830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5DE4D-1CED-4056-93DB-1729DB948961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B0E9F-E9CD-4857-985F-010F979B0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94D1B-5B83-488D-9511-CDDECB4E5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0C84F-C5A8-44DE-A91B-4181A85D5B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9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8E477-98F7-40C0-825E-52CE73594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EA2C3-9D6F-4D5D-BAD3-36A7DB901927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019FD-8BC8-4BB9-9EC0-4983A1822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05B80-3A37-4CE0-ABE8-6242E5158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F3275-708A-4A1C-8DD3-E4E60BF6FD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58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5A527-EED3-4341-BECF-60742959A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C92A4-F284-4073-9412-EEB881B1D33A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54338-65E6-4800-B89A-36636731B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6E17C-420E-452B-83F1-9571A717E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216B0-E84B-482F-8B7A-BF8BCE48DE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29828-6C40-4AE1-9420-3FF4E907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73B62-3721-443A-B2CC-9B26D61B886A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00865-1CBD-4E29-962E-E705DAAB7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47E35-FE63-42AF-85A3-6C3055766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110F9-A630-4FD0-9CC8-261FBE746C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70948-A730-4E08-99BB-06D374E28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1B5DC-A705-4B49-8E43-A1B9D1317C06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E3349-C632-49A3-A046-F8AA0C21C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F659A-9B5E-4751-A533-08D176436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D5D71-0FFC-4E59-8F9B-2BB860211A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51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46EBD8-7543-4C0E-9F7A-66F4C065B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37225-5A28-4B38-BDD2-FF36D3658866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EBAA9AE-772E-4878-94E6-DE6EFF21F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D356D9-0502-46AA-802E-0D057B2D1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E73F0-9EF5-4804-90A4-F6A87DD8A0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89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A17168D-CA89-48FA-9E33-E5F928E89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F7402-5E11-485B-9175-D5AD19A5E36B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4AF39C9-6B81-4B51-961A-CA189A941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78ACDDB-6601-4974-8AB2-AAD87CEF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38740-AA7F-404E-B519-5E217DE4D8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41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35DE464-3AE0-4B5A-AFD4-A7BDEC09A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F9679-0694-43F1-A816-8E9CAF6792B9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75F9AEB-F7FD-4206-9DA8-D82DC0E2D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F399C1E-C46D-406C-AB5F-CE185CD0B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1C602-8F8C-4B2A-8F5B-7712DB4025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25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4F6F6BE-2FEA-4C13-970B-8A4AECCDD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F56EC-CCFE-4598-828F-9B6BC6298EE6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EC2B76C-9ED1-49E6-99FF-D0F167363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A9CE80C-54AF-47D8-9942-0F74D9A50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16D27-C7E5-4E92-BAA0-AD99B0ACE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38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D4149F-9E49-4775-AC1C-B43D78AB8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AD896-7FA8-4966-8A10-CC9581C0FB16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C2BE8B-180A-45C8-9D9A-34A09D50F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6EA771-40C3-49FB-959F-EEE882676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0C358-FA7A-4ECF-8DA5-2EE0F533E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82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A3E874-40E2-4679-83D7-60913AF81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FE104-0F23-4972-9FDE-46C420AC6E09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1E50D3-7B31-4F51-BF74-264F6918A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845B94-1CB0-437C-A7D5-EA0904A93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E55A4-401F-4F62-8EE2-B57DE2EF4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67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2782116-3A3C-4308-AD8F-008DB35A5E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751FB4D-CB04-477C-BBC4-3DBDF2856B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0CA23-5E76-4D83-96C8-C678D0112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E0E253-C5F3-4C19-B560-10258312ABE7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73D25-EBF7-4C66-A502-24D1D26DB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B8DFD-E95C-4DC2-9B7A-FAB64D6FEB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D08D338-F2B1-46D8-A3AF-3F8584071D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106CD3E-421D-4CAE-A012-52C513D2268F}"/>
              </a:ext>
            </a:extLst>
          </p:cNvPr>
          <p:cNvSpPr/>
          <p:nvPr/>
        </p:nvSpPr>
        <p:spPr>
          <a:xfrm>
            <a:off x="243277" y="381000"/>
            <a:ext cx="8418513" cy="6096000"/>
          </a:xfrm>
          <a:prstGeom prst="rect">
            <a:avLst/>
          </a:prstGeom>
          <a:solidFill>
            <a:schemeClr val="bg1"/>
          </a:solidFill>
          <a:ln w="127000" cap="sq">
            <a:solidFill>
              <a:schemeClr val="accent3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schemeClr val="accent6">
                  <a:lumMod val="75000"/>
                </a:schemeClr>
              </a:solidFill>
              <a:effectLst>
                <a:outerShdw blurRad="50800" dist="50800" dir="2700000" algn="tl" rotWithShape="0">
                  <a:schemeClr val="bg2">
                    <a:lumMod val="10000"/>
                  </a:schemeClr>
                </a:outerShdw>
              </a:effectLst>
              <a:latin typeface="Chaparral Pro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6D665-84E0-4944-A0DE-6FB1A01F1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813" y="2895600"/>
            <a:ext cx="7189787" cy="1752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2700000" algn="tl" rotWithShape="0">
                    <a:schemeClr val="bg2">
                      <a:lumMod val="10000"/>
                    </a:schemeClr>
                  </a:outerShdw>
                </a:effectLst>
                <a:latin typeface="Chaparral Pro"/>
              </a:rPr>
              <a:t>Certificate of Participation in the </a:t>
            </a:r>
            <a:endParaRPr lang="en-US" sz="26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2700000" algn="tl" rotWithShape="0">
                  <a:schemeClr val="bg2">
                    <a:lumMod val="10000"/>
                  </a:schemeClr>
                </a:outerShdw>
              </a:effectLst>
              <a:latin typeface="Chaparral Pro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2700000" algn="tl" rotWithShape="0">
                    <a:schemeClr val="bg2">
                      <a:lumMod val="10000"/>
                    </a:schemeClr>
                  </a:outerShdw>
                </a:effectLst>
                <a:latin typeface="Chaparral Pro"/>
              </a:rPr>
              <a:t>2020 Georgia Student Media Festival</a:t>
            </a:r>
            <a:endParaRPr lang="en-US" sz="26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2700000" algn="tl" rotWithShape="0">
                  <a:srgbClr val="EEECE1">
                    <a:lumMod val="10000"/>
                  </a:srgbClr>
                </a:outerShdw>
              </a:effectLst>
              <a:latin typeface="Chaparral Pro"/>
            </a:endParaRP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C691FD4A-28B5-4DF5-B721-1AF757DA4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43832" flipH="1">
            <a:off x="5588001" y="4601707"/>
            <a:ext cx="1809393" cy="2021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14A7AD3-948D-4601-8A98-86F1D0B504CE}"/>
              </a:ext>
            </a:extLst>
          </p:cNvPr>
          <p:cNvSpPr txBox="1"/>
          <p:nvPr/>
        </p:nvSpPr>
        <p:spPr>
          <a:xfrm>
            <a:off x="381000" y="5200650"/>
            <a:ext cx="2971800" cy="7699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t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haparral Pro"/>
                <a:cs typeface="+mn-cs"/>
              </a:rPr>
              <a:t>Committee Co-Chairs</a:t>
            </a:r>
            <a:endParaRPr lang="en-US" sz="1600" b="1" dirty="0">
              <a:solidFill>
                <a:schemeClr val="accent3">
                  <a:lumMod val="50000"/>
                </a:schemeClr>
              </a:solidFill>
              <a:latin typeface="Chaparral Pro" pitchFamily="18" charset="0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chemeClr val="accent6">
                    <a:lumMod val="75000"/>
                  </a:schemeClr>
                </a:solidFill>
                <a:latin typeface="Chaparral Pro" pitchFamily="18" charset="0"/>
                <a:cs typeface="+mn-cs"/>
              </a:rPr>
              <a:t>Gordon Baker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chemeClr val="accent6">
                    <a:lumMod val="75000"/>
                  </a:schemeClr>
                </a:solidFill>
                <a:latin typeface="Chaparral Pro"/>
                <a:cs typeface="+mn-cs"/>
              </a:rPr>
              <a:t>Michelle Lenderman</a:t>
            </a:r>
          </a:p>
        </p:txBody>
      </p:sp>
      <p:pic>
        <p:nvPicPr>
          <p:cNvPr id="2054" name="Picture 4">
            <a:extLst>
              <a:ext uri="{FF2B5EF4-FFF2-40B4-BE49-F238E27FC236}">
                <a16:creationId xmlns:a16="http://schemas.microsoft.com/office/drawing/2014/main" id="{F359FF2F-B5E3-4BF2-BFE4-DD043CE57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49902" flipH="1">
            <a:off x="6140450" y="5054600"/>
            <a:ext cx="1398588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2" descr="http://sweetclipart.com/multisite/sweetclipart/files/peachy_peach.png">
            <a:extLst>
              <a:ext uri="{FF2B5EF4-FFF2-40B4-BE49-F238E27FC236}">
                <a16:creationId xmlns:a16="http://schemas.microsoft.com/office/drawing/2014/main" id="{5D0DA034-FEC9-4BD3-AF6E-323B06395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0604">
            <a:off x="6675438" y="4013200"/>
            <a:ext cx="2284412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42767E3-E7C6-47F8-9BC4-DEC966AD355D}"/>
              </a:ext>
            </a:extLst>
          </p:cNvPr>
          <p:cNvSpPr txBox="1"/>
          <p:nvPr/>
        </p:nvSpPr>
        <p:spPr>
          <a:xfrm>
            <a:off x="6679992" y="5085411"/>
            <a:ext cx="2165432" cy="954107"/>
          </a:xfrm>
          <a:prstGeom prst="rect">
            <a:avLst/>
          </a:prstGeom>
          <a:noFill/>
        </p:spPr>
        <p:txBody>
          <a:bodyPr wrap="square" anchor="t">
            <a:spAutoFit/>
            <a:scene3d>
              <a:camera prst="orthographicFront">
                <a:rot lat="0" lon="0" rev="0"/>
              </a:camera>
              <a:lightRig rig="threePt" dir="t">
                <a:rot lat="0" lon="0" rev="3000000"/>
              </a:lightRig>
            </a:scene3d>
            <a:sp3d>
              <a:bevelT w="0" h="0"/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Harlow Solid Italic" pitchFamily="82" charset="0"/>
                <a:cs typeface="+mn-cs"/>
              </a:rPr>
              <a:t>Celebrating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Harlow Solid Italic" pitchFamily="82" charset="0"/>
                <a:cs typeface="+mn-cs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Harlow Solid Italic"/>
                <a:cs typeface="+mn-cs"/>
              </a:rPr>
              <a:t> 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Harlow Solid Italic"/>
                <a:cs typeface="+mn-cs"/>
              </a:rPr>
              <a:t>44 Years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82F279-902E-40F4-B8C4-44966250BD66}"/>
              </a:ext>
            </a:extLst>
          </p:cNvPr>
          <p:cNvCxnSpPr/>
          <p:nvPr/>
        </p:nvCxnSpPr>
        <p:spPr>
          <a:xfrm>
            <a:off x="1866900" y="2819400"/>
            <a:ext cx="6492875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B2EDCF0-D3BB-4EDA-8BF0-9B5A167587AB}"/>
              </a:ext>
            </a:extLst>
          </p:cNvPr>
          <p:cNvSpPr/>
          <p:nvPr/>
        </p:nvSpPr>
        <p:spPr>
          <a:xfrm>
            <a:off x="657225" y="2362200"/>
            <a:ext cx="765175" cy="765175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F95DF9-4BC6-4FE5-8BE0-191C737D6D14}"/>
              </a:ext>
            </a:extLst>
          </p:cNvPr>
          <p:cNvSpPr txBox="1"/>
          <p:nvPr/>
        </p:nvSpPr>
        <p:spPr>
          <a:xfrm>
            <a:off x="3733801" y="3733800"/>
            <a:ext cx="2057400" cy="369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bg2">
                      <a:lumMod val="25000"/>
                    </a:schemeClr>
                  </a:outerShdw>
                </a:effectLst>
                <a:latin typeface="Chaparral Pro" pitchFamily="18" charset="0"/>
                <a:cs typeface="+mn-cs"/>
              </a:rPr>
              <a:t>Sponsored by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D53925-E588-4266-B92D-3071FD8BA3C0}"/>
              </a:ext>
            </a:extLst>
          </p:cNvPr>
          <p:cNvSpPr txBox="1"/>
          <p:nvPr/>
        </p:nvSpPr>
        <p:spPr>
          <a:xfrm>
            <a:off x="2336800" y="4081463"/>
            <a:ext cx="54356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haparral Pro" pitchFamily="18" charset="0"/>
                <a:cs typeface="+mn-cs"/>
              </a:rPr>
              <a:t>Georgia Association for Instructional Technology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36E9FF-8243-4DED-AAE2-DC5EFC0D9317}"/>
              </a:ext>
            </a:extLst>
          </p:cNvPr>
          <p:cNvSpPr txBox="1"/>
          <p:nvPr/>
        </p:nvSpPr>
        <p:spPr>
          <a:xfrm>
            <a:off x="1349375" y="4267200"/>
            <a:ext cx="67278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accent3">
                  <a:lumMod val="50000"/>
                </a:schemeClr>
              </a:solidFill>
              <a:latin typeface="Chaparral Pro" pitchFamily="18" charset="0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339FC38-0AE3-4F48-BACF-EA96143B56E2}"/>
              </a:ext>
            </a:extLst>
          </p:cNvPr>
          <p:cNvSpPr txBox="1"/>
          <p:nvPr/>
        </p:nvSpPr>
        <p:spPr>
          <a:xfrm>
            <a:off x="3170238" y="4319588"/>
            <a:ext cx="3886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haparral Pro" pitchFamily="18" charset="0"/>
                <a:cs typeface="+mn-cs"/>
              </a:rPr>
              <a:t>Georgia Library Association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haparral Pro" pitchFamily="18" charset="0"/>
                <a:cs typeface="+mn-cs"/>
              </a:rPr>
              <a:t>Georgia Public Broadcasting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C78BCA-31E7-4845-92D4-6D075FF4F707}"/>
              </a:ext>
            </a:extLst>
          </p:cNvPr>
          <p:cNvSpPr txBox="1"/>
          <p:nvPr/>
        </p:nvSpPr>
        <p:spPr>
          <a:xfrm>
            <a:off x="3098800" y="533400"/>
            <a:ext cx="39116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bg2">
                      <a:lumMod val="25000"/>
                    </a:schemeClr>
                  </a:outerShdw>
                </a:effectLst>
                <a:latin typeface="Chaparral Pro" pitchFamily="18" charset="0"/>
                <a:cs typeface="+mn-cs"/>
              </a:rPr>
              <a:t>Georgia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EB1C3E-2D4B-4C5B-99DF-876189E5CB39}"/>
              </a:ext>
            </a:extLst>
          </p:cNvPr>
          <p:cNvSpPr txBox="1"/>
          <p:nvPr/>
        </p:nvSpPr>
        <p:spPr>
          <a:xfrm>
            <a:off x="1143000" y="1150938"/>
            <a:ext cx="692308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bg2">
                      <a:lumMod val="25000"/>
                    </a:schemeClr>
                  </a:outerShdw>
                </a:effectLst>
                <a:latin typeface="Chaparral Pro" pitchFamily="18" charset="0"/>
                <a:cs typeface="+mn-cs"/>
              </a:rPr>
              <a:t>Student Media Festival</a:t>
            </a:r>
          </a:p>
        </p:txBody>
      </p:sp>
      <p:pic>
        <p:nvPicPr>
          <p:cNvPr id="27" name="Picture 26" descr="Gold Seal Clipart ">
            <a:extLst>
              <a:ext uri="{FF2B5EF4-FFF2-40B4-BE49-F238E27FC236}">
                <a16:creationId xmlns:a16="http://schemas.microsoft.com/office/drawing/2014/main" id="{53DAF645-18DE-4165-AD34-CB6647AD5DB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16987"/>
            <a:ext cx="1409175" cy="1836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34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Chaparral Pro</vt:lpstr>
      <vt:lpstr>Harlow Solid Italic</vt:lpstr>
      <vt:lpstr>Office Theme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D. Daniels</dc:creator>
  <cp:lastModifiedBy>Lenderman, Michelle</cp:lastModifiedBy>
  <cp:revision>37</cp:revision>
  <cp:lastPrinted>2020-04-08T19:00:15Z</cp:lastPrinted>
  <dcterms:created xsi:type="dcterms:W3CDTF">2013-08-28T12:43:26Z</dcterms:created>
  <dcterms:modified xsi:type="dcterms:W3CDTF">2020-04-14T14:22:15Z</dcterms:modified>
</cp:coreProperties>
</file>